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December 7, 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December 7, 2013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0"/>
            <a:ext cx="8229600" cy="1193304"/>
          </a:xfrm>
        </p:spPr>
        <p:txBody>
          <a:bodyPr>
            <a:normAutofit/>
          </a:bodyPr>
          <a:lstStyle/>
          <a:p>
            <a:r>
              <a:rPr lang="es-MX" sz="2400" dirty="0"/>
              <a:t>REGLAS DE INNOVACIÓN DE LOS </a:t>
            </a:r>
            <a:r>
              <a:rPr lang="es-MX" sz="2400" dirty="0" smtClean="0"/>
              <a:t>GERENTES – Alejandra Rincon C.</a:t>
            </a:r>
            <a:endParaRPr lang="es-MX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424936" cy="4536504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 smtClean="0"/>
              <a:t>Nuestros </a:t>
            </a:r>
            <a:r>
              <a:rPr lang="es-MX" sz="2100" dirty="0"/>
              <a:t>cambios de paradigmas son un elemento de innovación.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/>
              <a:t>Crear hábitos que aumenten nuestro poder de innovación.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/>
              <a:t>La innovación parte de ser un buen observador.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/>
              <a:t>Todos tienen buenas ideas, solo tienes que ver las que te aportan en tu idea innovadora.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/>
              <a:t>Has las cosas pensando siempre como hacerlo mejor y compártelo.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/>
              <a:t>Se criticó frente a las afirmaciones.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/>
              <a:t>Alguien puede pensar en la misma meta, pregúntate si lo haría igual.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/>
              <a:t>Los innovadores son el valor agregado que tiene la empresa.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/>
              <a:t>En innovación los problemas de los demás, son oportunidades de mejora.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s-MX" sz="2100" dirty="0"/>
              <a:t>Solo hay fracasos por convicción, en camino a las oportunidades.</a:t>
            </a:r>
          </a:p>
          <a:p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2596445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125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Vértice</vt:lpstr>
      <vt:lpstr>REGLAS DE INNOVACIÓN DE LOS GERENTES – Alejandra Rincon C.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REGLAS DE INNOVACIÓN DE LOS GERENTES – Alejandra Rincon C.</dc:title>
  <dc:creator>Alejandra Rincon</dc:creator>
  <cp:lastModifiedBy>Alejandra Rincon</cp:lastModifiedBy>
  <cp:revision>1</cp:revision>
  <dcterms:created xsi:type="dcterms:W3CDTF">2013-12-08T00:34:12Z</dcterms:created>
  <dcterms:modified xsi:type="dcterms:W3CDTF">2013-12-08T00:37:44Z</dcterms:modified>
</cp:coreProperties>
</file>